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revisionInfo.xml" ContentType="application/vnd.ms-powerpoint.revisioninfo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sldIdLst>
    <p:sldId id="256" r:id="rId2"/>
    <p:sldId id="257" r:id="rId3"/>
    <p:sldId id="267" r:id="rId4"/>
    <p:sldId id="258" r:id="rId5"/>
    <p:sldId id="266" r:id="rId6"/>
    <p:sldId id="262" r:id="rId7"/>
    <p:sldId id="264" r:id="rId8"/>
    <p:sldId id="265" r:id="rId9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34C5F82-F3DB-46EF-9615-E861729D63DF}" v="79" dt="2019-12-12T16:25:58.408"/>
    <p1510:client id="{9E27AFE9-F5E8-49DD-842B-66DF954B4498}" v="634" dt="2019-12-12T12:40:06.47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>
      <p:cViewPr varScale="1">
        <p:scale>
          <a:sx n="67" d="100"/>
          <a:sy n="67" d="100"/>
        </p:scale>
        <p:origin x="-1464" y="-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905000"/>
            <a:ext cx="7543800" cy="2593975"/>
          </a:xfrm>
        </p:spPr>
        <p:txBody>
          <a:bodyPr anchor="b"/>
          <a:lstStyle>
            <a:lvl1pPr>
              <a:defRPr sz="6600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4572000"/>
            <a:ext cx="6461760" cy="10668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8CF4B4-3926-483D-866B-7C19E4F83B91}" type="datetimeFigureOut">
              <a:rPr lang="ko-KR" altLang="en-US" smtClean="0"/>
              <a:pPr/>
              <a:t>2020-03-17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CC64F-E165-4CAD-B74F-A04BFB8FB1D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8CF4B4-3926-483D-866B-7C19E4F83B91}" type="datetimeFigureOut">
              <a:rPr lang="ko-KR" altLang="en-US" smtClean="0"/>
              <a:pPr/>
              <a:t>2020-03-17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CC64F-E165-4CAD-B74F-A04BFB8FB1D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1752600" cy="5851525"/>
          </a:xfrm>
        </p:spPr>
        <p:txBody>
          <a:bodyPr vert="eaVert" anchor="b" anchorCtr="0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8CF4B4-3926-483D-866B-7C19E4F83B91}" type="datetimeFigureOut">
              <a:rPr lang="ko-KR" altLang="en-US" smtClean="0"/>
              <a:pPr/>
              <a:t>2020-03-17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CC64F-E165-4CAD-B74F-A04BFB8FB1D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8CF4B4-3926-483D-866B-7C19E4F83B91}" type="datetimeFigureOut">
              <a:rPr lang="ko-KR" altLang="en-US" smtClean="0"/>
              <a:pPr/>
              <a:t>2020-03-17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CC64F-E165-4CAD-B74F-A04BFB8FB1D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5486400"/>
            <a:ext cx="7659687" cy="1168400"/>
          </a:xfrm>
        </p:spPr>
        <p:txBody>
          <a:bodyPr anchor="t"/>
          <a:lstStyle>
            <a:lvl1pPr algn="l">
              <a:defRPr sz="3600" b="0" cap="all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852863"/>
            <a:ext cx="6135687" cy="1633538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8CF4B4-3926-483D-866B-7C19E4F83B91}" type="datetimeFigureOut">
              <a:rPr lang="ko-KR" altLang="en-US" smtClean="0"/>
              <a:pPr/>
              <a:t>2020-03-17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CC64F-E165-4CAD-B74F-A04BFB8FB1D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196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8CF4B4-3926-483D-866B-7C19E4F83B91}" type="datetimeFigureOut">
              <a:rPr lang="ko-KR" altLang="en-US" smtClean="0"/>
              <a:pPr/>
              <a:t>2020-03-17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CC64F-E165-4CAD-B74F-A04BFB8FB1D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196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196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8CF4B4-3926-483D-866B-7C19E4F83B91}" type="datetimeFigureOut">
              <a:rPr lang="ko-KR" altLang="en-US" smtClean="0"/>
              <a:pPr/>
              <a:t>2020-03-17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CC64F-E165-4CAD-B74F-A04BFB8FB1D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8CF4B4-3926-483D-866B-7C19E4F83B91}" type="datetimeFigureOut">
              <a:rPr lang="ko-KR" altLang="en-US" smtClean="0"/>
              <a:pPr/>
              <a:t>2020-03-17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CC64F-E165-4CAD-B74F-A04BFB8FB1D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8CF4B4-3926-483D-866B-7C19E4F83B91}" type="datetimeFigureOut">
              <a:rPr lang="ko-KR" altLang="en-US" smtClean="0"/>
              <a:pPr/>
              <a:t>2020-03-17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CC64F-E165-4CAD-B74F-A04BFB8FB1D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5495544"/>
            <a:ext cx="7772400" cy="594360"/>
          </a:xfrm>
        </p:spPr>
        <p:txBody>
          <a:bodyPr anchor="b"/>
          <a:lstStyle>
            <a:lvl1pPr algn="ctr">
              <a:defRPr sz="2200" b="1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799" y="6096000"/>
            <a:ext cx="7772401" cy="6096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8CF4B4-3926-483D-866B-7C19E4F83B91}" type="datetimeFigureOut">
              <a:rPr lang="ko-KR" altLang="en-US" smtClean="0"/>
              <a:pPr/>
              <a:t>2020-03-17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CC64F-E165-4CAD-B74F-A04BFB8FB1D4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04800" y="381000"/>
            <a:ext cx="7772400" cy="494284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5495278"/>
            <a:ext cx="7772400" cy="594626"/>
          </a:xfrm>
        </p:spPr>
        <p:txBody>
          <a:bodyPr anchor="b"/>
          <a:lstStyle>
            <a:lvl1pPr algn="ctr">
              <a:defRPr sz="2200" b="1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4582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1752" y="6096000"/>
            <a:ext cx="7772400" cy="612648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8CF4B4-3926-483D-866B-7C19E4F83B91}" type="datetimeFigureOut">
              <a:rPr lang="ko-KR" altLang="en-US" smtClean="0"/>
              <a:pPr/>
              <a:t>2020-03-17</a:t>
            </a:fld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16CC64F-E165-4CAD-B74F-A04BFB8FB1D4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620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620000" cy="480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458200" y="0"/>
            <a:ext cx="6858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458200" y="5486400"/>
            <a:ext cx="685800" cy="68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1788" y="5648960"/>
            <a:ext cx="548640" cy="396240"/>
          </a:xfrm>
          <a:prstGeom prst="bracketPair">
            <a:avLst>
              <a:gd name="adj" fmla="val 17949"/>
            </a:avLst>
          </a:prstGeom>
          <a:ln w="19050">
            <a:solidFill>
              <a:srgbClr val="FFFFFF"/>
            </a:solidFill>
          </a:ln>
        </p:spPr>
        <p:txBody>
          <a:bodyPr vert="horz" lIns="0" tIns="0" rIns="0" bIns="0" rtlCol="0" anchor="ctr"/>
          <a:lstStyle>
            <a:lvl1pPr algn="ctr">
              <a:defRPr sz="1800">
                <a:solidFill>
                  <a:srgbClr val="FFFFFF"/>
                </a:solidFill>
              </a:defRPr>
            </a:lvl1pPr>
          </a:lstStyle>
          <a:p>
            <a:fld id="{716CC64F-E165-4CAD-B74F-A04BFB8FB1D4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7586910" y="4048760"/>
            <a:ext cx="2367281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7551351" y="1645920"/>
            <a:ext cx="2438399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fld id="{398CF4B4-3926-483D-866B-7C19E4F83B91}" type="datetimeFigureOut">
              <a:rPr lang="ko-KR" altLang="en-US" smtClean="0"/>
              <a:pPr/>
              <a:t>2020-03-17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914400" rtl="0" eaLnBrk="1" latinLnBrk="1" hangingPunct="1">
        <a:spcBef>
          <a:spcPct val="0"/>
        </a:spcBef>
        <a:buNone/>
        <a:defRPr sz="4600" kern="1200" cap="none" spc="-100" baseline="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342900" indent="-228600" algn="l" defTabSz="914400" rtl="0" eaLnBrk="1" latinLnBrk="1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28600" algn="l" defTabSz="914400" rtl="0" eaLnBrk="1" latinLnBrk="1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28600" algn="l" defTabSz="914400" rtl="0" eaLnBrk="1" latinLnBrk="1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28600" algn="l" defTabSz="914400" rtl="0" eaLnBrk="1" latinLnBrk="1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1" hangingPunct="1">
        <a:spcBef>
          <a:spcPct val="20000"/>
        </a:spcBef>
        <a:buClr>
          <a:schemeClr val="accent5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defTabSz="914400" rtl="0" eaLnBrk="1" latinLnBrk="1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defTabSz="914400" rtl="0" eaLnBrk="1" latinLnBrk="1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defTabSz="914400" rtl="0" eaLnBrk="1" latinLnBrk="1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defTabSz="914400" rtl="0" eaLnBrk="1" latinLnBrk="1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smtClean="0">
                <a:ea typeface="맑은 고딕"/>
              </a:rPr>
              <a:t>대검찰청 </a:t>
            </a:r>
            <a:r>
              <a:rPr lang="ko-KR" altLang="en-US" dirty="0" smtClean="0">
                <a:ea typeface="맑은 고딕"/>
              </a:rPr>
              <a:t>사이</a:t>
            </a:r>
            <a:r>
              <a:rPr lang="ko-KR" altLang="en-US" dirty="0" smtClean="0">
                <a:ea typeface="맑은 고딕"/>
              </a:rPr>
              <a:t>트</a:t>
            </a:r>
            <a:endParaRPr lang="ko-KR" altLang="en-US" dirty="0">
              <a:ea typeface="맑은 고딕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5576341" y="4703164"/>
            <a:ext cx="2470629" cy="1722619"/>
          </a:xfrm>
        </p:spPr>
        <p:txBody>
          <a:bodyPr>
            <a:normAutofit/>
          </a:bodyPr>
          <a:lstStyle/>
          <a:p>
            <a:r>
              <a:rPr lang="ko-KR" altLang="en-US" sz="3600" dirty="0">
                <a:ea typeface="맑은 고딕"/>
                <a:cs typeface="Calibri"/>
              </a:rPr>
              <a:t> </a:t>
            </a:r>
          </a:p>
        </p:txBody>
      </p:sp>
    </p:spTree>
    <p:extLst>
      <p:ext uri="{BB962C8B-B14F-4D97-AF65-F5344CB8AC3E}">
        <p14:creationId xmlns="" xmlns:p14="http://schemas.microsoft.com/office/powerpoint/2010/main" val="15355632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1C617B91-2EA6-45CC-A7AE-2301E01C8A42}"/>
              </a:ext>
            </a:extLst>
          </p:cNvPr>
          <p:cNvSpPr txBox="1"/>
          <p:nvPr/>
        </p:nvSpPr>
        <p:spPr>
          <a:xfrm>
            <a:off x="408482" y="230474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>
                <a:ea typeface="맑은 고딕"/>
              </a:rPr>
              <a:t>1. 프로젝트 계획</a:t>
            </a:r>
            <a:endParaRPr lang="ko-KR" dirty="0" err="1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6186A8BF-2160-4BFC-AE39-EDA6A2E76E88}"/>
              </a:ext>
            </a:extLst>
          </p:cNvPr>
          <p:cNvSpPr txBox="1"/>
          <p:nvPr/>
        </p:nvSpPr>
        <p:spPr>
          <a:xfrm>
            <a:off x="8493802" y="5570721"/>
            <a:ext cx="597732" cy="60351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3200" dirty="0">
                <a:ea typeface="맑은 고딕"/>
              </a:rPr>
              <a:t> 1</a:t>
            </a:r>
            <a:endParaRPr lang="ko-KR" sz="3200" dirty="0"/>
          </a:p>
        </p:txBody>
      </p:sp>
      <p:pic>
        <p:nvPicPr>
          <p:cNvPr id="9" name="그림 9" descr="스크린샷이(가) 표시된 사진&#10;&#10;매우 높은 신뢰도로 생성된 설명">
            <a:extLst>
              <a:ext uri="{FF2B5EF4-FFF2-40B4-BE49-F238E27FC236}">
                <a16:creationId xmlns="" xmlns:a16="http://schemas.microsoft.com/office/drawing/2014/main" id="{9D9E6E7B-D4BB-41F3-92A1-A17A8E180A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08" t="27948" r="50583" b="32904"/>
          <a:stretch/>
        </p:blipFill>
        <p:spPr>
          <a:xfrm>
            <a:off x="347623" y="1372782"/>
            <a:ext cx="7796737" cy="428302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9894905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4" descr="스크린샷이(가) 표시된 사진&#10;&#10;매우 높은 신뢰도로 생성된 설명">
            <a:extLst>
              <a:ext uri="{FF2B5EF4-FFF2-40B4-BE49-F238E27FC236}">
                <a16:creationId xmlns="" xmlns:a16="http://schemas.microsoft.com/office/drawing/2014/main" id="{E7E15D20-3C40-4EF6-BCB4-1D5A9EDC7D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9689" y="679393"/>
            <a:ext cx="5460165" cy="60894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1C617B91-2EA6-45CC-A7AE-2301E01C8A42}"/>
              </a:ext>
            </a:extLst>
          </p:cNvPr>
          <p:cNvSpPr txBox="1"/>
          <p:nvPr/>
        </p:nvSpPr>
        <p:spPr>
          <a:xfrm>
            <a:off x="408482" y="230474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>
                <a:ea typeface="맑은 고딕"/>
              </a:rPr>
              <a:t>1. </a:t>
            </a:r>
            <a:r>
              <a:rPr lang="ko-KR" altLang="en-US" dirty="0" smtClean="0">
                <a:ea typeface="맑은 고딕"/>
              </a:rPr>
              <a:t>레이아웃</a:t>
            </a:r>
            <a:endParaRPr lang="ko-KR" dirty="0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6186A8BF-2160-4BFC-AE39-EDA6A2E76E88}"/>
              </a:ext>
            </a:extLst>
          </p:cNvPr>
          <p:cNvSpPr txBox="1"/>
          <p:nvPr/>
        </p:nvSpPr>
        <p:spPr>
          <a:xfrm>
            <a:off x="8493802" y="5570721"/>
            <a:ext cx="597732" cy="60351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3200" dirty="0">
                <a:ea typeface="맑은 고딕"/>
              </a:rPr>
              <a:t> 2</a:t>
            </a:r>
            <a:endParaRPr lang="ko-KR" sz="3200" dirty="0"/>
          </a:p>
        </p:txBody>
      </p:sp>
    </p:spTree>
    <p:extLst>
      <p:ext uri="{BB962C8B-B14F-4D97-AF65-F5344CB8AC3E}">
        <p14:creationId xmlns="" xmlns:p14="http://schemas.microsoft.com/office/powerpoint/2010/main" val="19727808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935B5665-D619-480D-AADF-8565D50E193F}"/>
              </a:ext>
            </a:extLst>
          </p:cNvPr>
          <p:cNvSpPr txBox="1"/>
          <p:nvPr/>
        </p:nvSpPr>
        <p:spPr>
          <a:xfrm>
            <a:off x="408482" y="230474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>
                <a:ea typeface="맑은 고딕"/>
              </a:rPr>
              <a:t>2. 헤더, 네비게이션</a:t>
            </a:r>
            <a:endParaRPr lang="ko-KR" altLang="en-US" dirty="0">
              <a:ea typeface="맑은 고딕"/>
              <a:cs typeface="Calibri"/>
            </a:endParaRPr>
          </a:p>
        </p:txBody>
      </p:sp>
      <p:pic>
        <p:nvPicPr>
          <p:cNvPr id="7" name="그림 7" descr="스크린샷, 컴퓨터이(가) 표시된 사진&#10;&#10;매우 높은 신뢰도로 생성된 설명">
            <a:extLst>
              <a:ext uri="{FF2B5EF4-FFF2-40B4-BE49-F238E27FC236}">
                <a16:creationId xmlns="" xmlns:a16="http://schemas.microsoft.com/office/drawing/2014/main" id="{6D0E244B-8D02-42CF-A6CD-30C8B6DCFF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190" r="123" b="43326"/>
          <a:stretch/>
        </p:blipFill>
        <p:spPr>
          <a:xfrm>
            <a:off x="352269" y="821181"/>
            <a:ext cx="7596272" cy="232214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E8C5D3DF-FB73-468D-AC81-3F11928DA679}"/>
              </a:ext>
            </a:extLst>
          </p:cNvPr>
          <p:cNvSpPr txBox="1"/>
          <p:nvPr/>
        </p:nvSpPr>
        <p:spPr>
          <a:xfrm>
            <a:off x="8493802" y="5570721"/>
            <a:ext cx="597732" cy="60351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3200" dirty="0">
                <a:ea typeface="맑은 고딕"/>
                <a:cs typeface="Calibri"/>
              </a:rPr>
              <a:t> </a:t>
            </a:r>
            <a:r>
              <a:rPr lang="en-US" altLang="ko-KR" sz="3200" dirty="0">
                <a:ea typeface="맑은 고딕"/>
                <a:cs typeface="Calibri"/>
              </a:rPr>
              <a:t>3</a:t>
            </a:r>
            <a:endParaRPr lang="en-US" altLang="en-US" sz="3200" dirty="0">
              <a:ea typeface="맑은 고딕"/>
              <a:cs typeface="Calibri"/>
            </a:endParaRPr>
          </a:p>
        </p:txBody>
      </p:sp>
      <p:pic>
        <p:nvPicPr>
          <p:cNvPr id="13" name="그림 13" descr="스크린샷이(가) 표시된 사진&#10;&#10;매우 높은 신뢰도로 생성된 설명">
            <a:extLst>
              <a:ext uri="{FF2B5EF4-FFF2-40B4-BE49-F238E27FC236}">
                <a16:creationId xmlns="" xmlns:a16="http://schemas.microsoft.com/office/drawing/2014/main" id="{030F092C-A7A9-4789-B16C-6DE9C9AA68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83" t="9933" r="1024" b="33939"/>
          <a:stretch/>
        </p:blipFill>
        <p:spPr>
          <a:xfrm>
            <a:off x="408483" y="3401258"/>
            <a:ext cx="7540090" cy="2402576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3225134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935B5665-D619-480D-AADF-8565D50E193F}"/>
              </a:ext>
            </a:extLst>
          </p:cNvPr>
          <p:cNvSpPr txBox="1"/>
          <p:nvPr/>
        </p:nvSpPr>
        <p:spPr>
          <a:xfrm>
            <a:off x="408482" y="230474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>
                <a:ea typeface="맑은 고딕"/>
              </a:rPr>
              <a:t>2. 헤더, 네비게이션</a:t>
            </a:r>
            <a:endParaRPr lang="ko-KR" altLang="en-US" dirty="0">
              <a:ea typeface="맑은 고딕"/>
              <a:cs typeface="Calibri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E8C5D3DF-FB73-468D-AC81-3F11928DA679}"/>
              </a:ext>
            </a:extLst>
          </p:cNvPr>
          <p:cNvSpPr txBox="1"/>
          <p:nvPr/>
        </p:nvSpPr>
        <p:spPr>
          <a:xfrm>
            <a:off x="8493802" y="5570721"/>
            <a:ext cx="597732" cy="60351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3200" dirty="0">
                <a:ea typeface="맑은 고딕"/>
                <a:cs typeface="Calibri"/>
              </a:rPr>
              <a:t> 4</a:t>
            </a:r>
            <a:endParaRPr lang="en-US" altLang="ko-KR" sz="3200" dirty="0">
              <a:ea typeface="맑은 고딕"/>
              <a:cs typeface="Calibri"/>
            </a:endParaRPr>
          </a:p>
        </p:txBody>
      </p:sp>
      <p:pic>
        <p:nvPicPr>
          <p:cNvPr id="2" name="그림 2" descr="스크린샷이(가) 표시된 사진&#10;&#10;매우 높은 신뢰도로 생성된 설명">
            <a:extLst>
              <a:ext uri="{FF2B5EF4-FFF2-40B4-BE49-F238E27FC236}">
                <a16:creationId xmlns="" xmlns:a16="http://schemas.microsoft.com/office/drawing/2014/main" id="{CAC6FA9D-BE79-4C67-B512-1C69EEE2B1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482" y="774868"/>
            <a:ext cx="7849223" cy="2610033"/>
          </a:xfrm>
          <a:prstGeom prst="rect">
            <a:avLst/>
          </a:prstGeom>
        </p:spPr>
      </p:pic>
      <p:pic>
        <p:nvPicPr>
          <p:cNvPr id="4" name="그림 4" descr="스크린샷이(가) 표시된 사진&#10;&#10;매우 높은 신뢰도로 생성된 설명">
            <a:extLst>
              <a:ext uri="{FF2B5EF4-FFF2-40B4-BE49-F238E27FC236}">
                <a16:creationId xmlns="" xmlns:a16="http://schemas.microsoft.com/office/drawing/2014/main" id="{911245A8-0CF2-4E85-8079-FC6AD97D82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553" t="17713" r="4025" b="14125"/>
          <a:stretch/>
        </p:blipFill>
        <p:spPr>
          <a:xfrm>
            <a:off x="436589" y="3425721"/>
            <a:ext cx="7792396" cy="302005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7702498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935B5665-D619-480D-AADF-8565D50E193F}"/>
              </a:ext>
            </a:extLst>
          </p:cNvPr>
          <p:cNvSpPr txBox="1"/>
          <p:nvPr/>
        </p:nvSpPr>
        <p:spPr>
          <a:xfrm>
            <a:off x="399114" y="230474"/>
            <a:ext cx="336154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>
                <a:ea typeface="맑은 고딕"/>
              </a:rPr>
              <a:t>3. </a:t>
            </a:r>
            <a:r>
              <a:rPr lang="ko-KR" altLang="en-US" dirty="0" err="1">
                <a:ea typeface="맑은 고딕"/>
              </a:rPr>
              <a:t>Section</a:t>
            </a:r>
            <a:r>
              <a:rPr lang="ko-KR" altLang="en-US" dirty="0">
                <a:ea typeface="맑은 고딕"/>
              </a:rPr>
              <a:t> – banner1, </a:t>
            </a:r>
            <a:r>
              <a:rPr lang="ko-KR" altLang="en-US">
                <a:ea typeface="맑은 고딕"/>
              </a:rPr>
              <a:t>banner2</a:t>
            </a:r>
            <a:endParaRPr lang="ko-KR" altLang="en-US" dirty="0">
              <a:ea typeface="맑은 고딕"/>
              <a:cs typeface="Calibri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E8C5D3DF-FB73-468D-AC81-3F11928DA679}"/>
              </a:ext>
            </a:extLst>
          </p:cNvPr>
          <p:cNvSpPr txBox="1"/>
          <p:nvPr/>
        </p:nvSpPr>
        <p:spPr>
          <a:xfrm>
            <a:off x="8493802" y="5570721"/>
            <a:ext cx="597732" cy="60351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3200" dirty="0">
                <a:ea typeface="맑은 고딕"/>
                <a:cs typeface="Calibri"/>
              </a:rPr>
              <a:t> 5</a:t>
            </a:r>
            <a:endParaRPr lang="en-US" altLang="ko-KR" sz="3200" dirty="0">
              <a:ea typeface="맑은 고딕"/>
              <a:cs typeface="Calibri"/>
            </a:endParaRPr>
          </a:p>
        </p:txBody>
      </p:sp>
      <p:pic>
        <p:nvPicPr>
          <p:cNvPr id="2" name="그림 2" descr="스크린샷, 컴퓨터이(가) 표시된 사진&#10;&#10;매우 높은 신뢰도로 생성된 설명">
            <a:extLst>
              <a:ext uri="{FF2B5EF4-FFF2-40B4-BE49-F238E27FC236}">
                <a16:creationId xmlns="" xmlns:a16="http://schemas.microsoft.com/office/drawing/2014/main" id="{78CDF818-AC81-4052-A554-0314853078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961" r="-123" b="31659"/>
          <a:stretch/>
        </p:blipFill>
        <p:spPr>
          <a:xfrm>
            <a:off x="399114" y="830548"/>
            <a:ext cx="7643106" cy="2031718"/>
          </a:xfrm>
          <a:prstGeom prst="rect">
            <a:avLst/>
          </a:prstGeom>
        </p:spPr>
      </p:pic>
      <p:pic>
        <p:nvPicPr>
          <p:cNvPr id="8" name="그림 4" descr="스크린샷이(가) 표시된 사진&#10;&#10;매우 높은 신뢰도로 생성된 설명">
            <a:extLst>
              <a:ext uri="{FF2B5EF4-FFF2-40B4-BE49-F238E27FC236}">
                <a16:creationId xmlns="" xmlns:a16="http://schemas.microsoft.com/office/drawing/2014/main" id="{EA79A6D9-3A2F-4D81-A36A-983F047AA6F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949" t="14267" r="6992" b="59709"/>
          <a:stretch/>
        </p:blipFill>
        <p:spPr>
          <a:xfrm>
            <a:off x="408480" y="3425720"/>
            <a:ext cx="7560997" cy="1846668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2726556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935B5665-D619-480D-AADF-8565D50E193F}"/>
              </a:ext>
            </a:extLst>
          </p:cNvPr>
          <p:cNvSpPr txBox="1"/>
          <p:nvPr/>
        </p:nvSpPr>
        <p:spPr>
          <a:xfrm>
            <a:off x="408482" y="230474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>
                <a:ea typeface="맑은 고딕"/>
              </a:rPr>
              <a:t>3. </a:t>
            </a:r>
            <a:r>
              <a:rPr lang="ko-KR" altLang="en-US" dirty="0" err="1">
                <a:ea typeface="맑은 고딕"/>
              </a:rPr>
              <a:t>Section</a:t>
            </a:r>
            <a:r>
              <a:rPr lang="ko-KR" altLang="en-US" dirty="0">
                <a:ea typeface="맑은 고딕"/>
              </a:rPr>
              <a:t> - banner3</a:t>
            </a:r>
            <a:endParaRPr lang="ko-KR" altLang="en-US" dirty="0">
              <a:ea typeface="맑은 고딕"/>
              <a:cs typeface="Calibri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E8C5D3DF-FB73-468D-AC81-3F11928DA679}"/>
              </a:ext>
            </a:extLst>
          </p:cNvPr>
          <p:cNvSpPr txBox="1"/>
          <p:nvPr/>
        </p:nvSpPr>
        <p:spPr>
          <a:xfrm>
            <a:off x="8493802" y="5570721"/>
            <a:ext cx="597732" cy="60351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3200" dirty="0">
                <a:ea typeface="맑은 고딕"/>
                <a:cs typeface="Calibri"/>
              </a:rPr>
              <a:t> 6</a:t>
            </a:r>
            <a:endParaRPr lang="en-US" altLang="ko-KR" sz="3200" dirty="0">
              <a:ea typeface="맑은 고딕"/>
              <a:cs typeface="Calibri"/>
            </a:endParaRPr>
          </a:p>
        </p:txBody>
      </p:sp>
      <p:pic>
        <p:nvPicPr>
          <p:cNvPr id="4" name="그림 4" descr="스크린샷이(가) 표시된 사진&#10;&#10;매우 높은 신뢰도로 생성된 설명">
            <a:extLst>
              <a:ext uri="{FF2B5EF4-FFF2-40B4-BE49-F238E27FC236}">
                <a16:creationId xmlns="" xmlns:a16="http://schemas.microsoft.com/office/drawing/2014/main" id="{13AF4192-EF9D-4A31-A981-36AE367B5F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362" t="21616" r="5276" b="27511"/>
          <a:stretch/>
        </p:blipFill>
        <p:spPr>
          <a:xfrm>
            <a:off x="408481" y="624434"/>
            <a:ext cx="7387599" cy="2074787"/>
          </a:xfrm>
          <a:prstGeom prst="rect">
            <a:avLst/>
          </a:prstGeom>
        </p:spPr>
      </p:pic>
      <p:pic>
        <p:nvPicPr>
          <p:cNvPr id="9" name="그림 10" descr="스크린샷이(가) 표시된 사진&#10;&#10;매우 높은 신뢰도로 생성된 설명">
            <a:extLst>
              <a:ext uri="{FF2B5EF4-FFF2-40B4-BE49-F238E27FC236}">
                <a16:creationId xmlns="" xmlns:a16="http://schemas.microsoft.com/office/drawing/2014/main" id="{E6173A1E-7275-4522-9020-F5D7778237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868" t="13996" r="42084" b="9736"/>
          <a:stretch/>
        </p:blipFill>
        <p:spPr>
          <a:xfrm>
            <a:off x="380375" y="2839127"/>
            <a:ext cx="2363249" cy="3663982"/>
          </a:xfrm>
          <a:prstGeom prst="rect">
            <a:avLst/>
          </a:prstGeom>
        </p:spPr>
      </p:pic>
      <p:pic>
        <p:nvPicPr>
          <p:cNvPr id="12" name="그림 12" descr="스크린샷이(가) 표시된 사진&#10;&#10;매우 높은 신뢰도로 생성된 설명">
            <a:extLst>
              <a:ext uri="{FF2B5EF4-FFF2-40B4-BE49-F238E27FC236}">
                <a16:creationId xmlns="" xmlns:a16="http://schemas.microsoft.com/office/drawing/2014/main" id="{A7E76609-7379-4D0E-87AE-6F0637E6A06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437" t="11704" r="42211" b="17634"/>
          <a:stretch/>
        </p:blipFill>
        <p:spPr>
          <a:xfrm>
            <a:off x="2741326" y="2839532"/>
            <a:ext cx="1875973" cy="3664603"/>
          </a:xfrm>
          <a:prstGeom prst="rect">
            <a:avLst/>
          </a:prstGeom>
        </p:spPr>
      </p:pic>
      <p:pic>
        <p:nvPicPr>
          <p:cNvPr id="14" name="그림 14" descr="스크린샷이(가) 표시된 사진&#10;&#10;매우 높은 신뢰도로 생성된 설명">
            <a:extLst>
              <a:ext uri="{FF2B5EF4-FFF2-40B4-BE49-F238E27FC236}">
                <a16:creationId xmlns="" xmlns:a16="http://schemas.microsoft.com/office/drawing/2014/main" id="{15CFDB11-2D27-4F80-90D2-9F4F7977366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7719" t="11943" r="38925" b="9762"/>
          <a:stretch/>
        </p:blipFill>
        <p:spPr>
          <a:xfrm>
            <a:off x="4661941" y="2839532"/>
            <a:ext cx="1995182" cy="3665039"/>
          </a:xfrm>
          <a:prstGeom prst="rect">
            <a:avLst/>
          </a:prstGeom>
        </p:spPr>
      </p:pic>
      <p:pic>
        <p:nvPicPr>
          <p:cNvPr id="16" name="그림 16" descr="스크린샷이(가) 표시된 사진&#10;&#10;매우 높은 신뢰도로 생성된 설명">
            <a:extLst>
              <a:ext uri="{FF2B5EF4-FFF2-40B4-BE49-F238E27FC236}">
                <a16:creationId xmlns="" xmlns:a16="http://schemas.microsoft.com/office/drawing/2014/main" id="{A5E8A90C-4542-4D1B-BEAB-EDEE10E2020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8256" t="11523" r="44205" b="9465"/>
          <a:stretch/>
        </p:blipFill>
        <p:spPr>
          <a:xfrm>
            <a:off x="6563818" y="2837900"/>
            <a:ext cx="1864195" cy="3602371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4735241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935B5665-D619-480D-AADF-8565D50E193F}"/>
              </a:ext>
            </a:extLst>
          </p:cNvPr>
          <p:cNvSpPr txBox="1"/>
          <p:nvPr/>
        </p:nvSpPr>
        <p:spPr>
          <a:xfrm>
            <a:off x="408482" y="230474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>
                <a:ea typeface="맑은 고딕"/>
              </a:rPr>
              <a:t>3. </a:t>
            </a:r>
            <a:r>
              <a:rPr lang="ko-KR" altLang="en-US" dirty="0" err="1">
                <a:ea typeface="맑은 고딕"/>
              </a:rPr>
              <a:t>Section</a:t>
            </a:r>
            <a:r>
              <a:rPr lang="ko-KR" altLang="en-US" dirty="0">
                <a:ea typeface="맑은 고딕"/>
              </a:rPr>
              <a:t> - banner4</a:t>
            </a:r>
            <a:endParaRPr lang="ko-KR" altLang="en-US" dirty="0">
              <a:ea typeface="맑은 고딕"/>
              <a:cs typeface="Calibri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E8C5D3DF-FB73-468D-AC81-3F11928DA679}"/>
              </a:ext>
            </a:extLst>
          </p:cNvPr>
          <p:cNvSpPr txBox="1"/>
          <p:nvPr/>
        </p:nvSpPr>
        <p:spPr>
          <a:xfrm>
            <a:off x="8493802" y="5570721"/>
            <a:ext cx="597732" cy="60351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3200" dirty="0">
                <a:ea typeface="맑은 고딕"/>
                <a:cs typeface="Calibri"/>
              </a:rPr>
              <a:t> 7</a:t>
            </a:r>
            <a:endParaRPr lang="en-US" altLang="ko-KR" sz="3200" dirty="0">
              <a:ea typeface="맑은 고딕"/>
              <a:cs typeface="Calibri"/>
            </a:endParaRPr>
          </a:p>
        </p:txBody>
      </p:sp>
      <p:pic>
        <p:nvPicPr>
          <p:cNvPr id="2" name="그림 2" descr="스크린샷이(가) 표시된 사진&#10;&#10;매우 높은 신뢰도로 생성된 설명">
            <a:extLst>
              <a:ext uri="{FF2B5EF4-FFF2-40B4-BE49-F238E27FC236}">
                <a16:creationId xmlns="" xmlns:a16="http://schemas.microsoft.com/office/drawing/2014/main" id="{67A2BD32-EB40-48BD-84F1-72B22E930A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628" t="33333" r="11263" b="36970"/>
          <a:stretch/>
        </p:blipFill>
        <p:spPr>
          <a:xfrm>
            <a:off x="324163" y="690016"/>
            <a:ext cx="7549886" cy="1666826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3025543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근접">
  <a:themeElements>
    <a:clrScheme name="근접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Office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근접">
      <a:fillStyleLst>
        <a:solidFill>
          <a:schemeClr val="phClr"/>
        </a:solidFill>
        <a:solidFill>
          <a:schemeClr val="phClr">
            <a:tint val="55000"/>
          </a:schemeClr>
        </a:solidFill>
        <a:solidFill>
          <a:schemeClr val="phClr"/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algn="bl" rotWithShape="0">
              <a:srgbClr val="000000">
                <a:alpha val="60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hemeClr val="phClr">
                <a:shade val="4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75000">
              <a:schemeClr val="phClr">
                <a:shade val="100000"/>
                <a:satMod val="115000"/>
              </a:schemeClr>
            </a:gs>
            <a:gs pos="100000">
              <a:schemeClr val="phClr">
                <a:shade val="70000"/>
                <a:satMod val="130000"/>
              </a:schemeClr>
            </a:gs>
          </a:gsLst>
          <a:path path="circle">
            <a:fillToRect l="20000" t="50000" r="10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7000"/>
              </a:schemeClr>
              <a:schemeClr val="phClr">
                <a:shade val="96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Adjacency</Template>
  <TotalTime>2</TotalTime>
  <Words>36</Words>
  <Application>Microsoft Office PowerPoint</Application>
  <PresentationFormat>화면 슬라이드 쇼(4:3)</PresentationFormat>
  <Paragraphs>16</Paragraphs>
  <Slides>8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9" baseType="lpstr">
      <vt:lpstr>근접</vt:lpstr>
      <vt:lpstr>대검찰청 사이트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PC-08</dc:creator>
  <cp:lastModifiedBy>SEM-PC</cp:lastModifiedBy>
  <cp:revision>315</cp:revision>
  <dcterms:created xsi:type="dcterms:W3CDTF">2019-12-12T11:15:48Z</dcterms:created>
  <dcterms:modified xsi:type="dcterms:W3CDTF">2020-03-17T00:28:21Z</dcterms:modified>
</cp:coreProperties>
</file>